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57" r:id="rId4"/>
    <p:sldId id="258" r:id="rId5"/>
    <p:sldId id="266" r:id="rId6"/>
    <p:sldId id="261" r:id="rId7"/>
    <p:sldId id="260" r:id="rId8"/>
    <p:sldId id="259" r:id="rId9"/>
    <p:sldId id="269" r:id="rId10"/>
    <p:sldId id="264" r:id="rId11"/>
    <p:sldId id="262" r:id="rId12"/>
    <p:sldId id="267" r:id="rId13"/>
    <p:sldId id="268" r:id="rId14"/>
    <p:sldId id="270" r:id="rId15"/>
    <p:sldId id="265" r:id="rId16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67450D3-158A-4311-BF75-D21B463A9ED6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3CEF97-9E8E-4337-BE4E-CD6560718A41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EF97-9E8E-4337-BE4E-CD6560718A41}" type="slidenum">
              <a:rPr lang="he-IL" smtClean="0"/>
              <a:t>4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448D0-67CA-466A-83A3-18C15A05495C}" type="datetimeFigureOut">
              <a:rPr lang="he-IL" smtClean="0"/>
              <a:t>י"ט/כסלו/תשע"ה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06AE5-6AC2-4DFF-881A-5FB25ED59018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495;&#1490;&#1497;&#1514;\Pictures\&#1491;&#1493;&#1512;&#1493;&#1503;%20&#1497;&#1495;&#1509;\R-C%202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תמונה 3" descr="פסטיבל קצב 2014_0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סיכום נתונים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משתתפים </a:t>
            </a:r>
          </a:p>
          <a:p>
            <a:r>
              <a:rPr lang="he-IL" dirty="0" smtClean="0"/>
              <a:t>פרסום – תוצאות והשפעות </a:t>
            </a:r>
          </a:p>
          <a:p>
            <a:r>
              <a:rPr lang="he-IL" dirty="0" smtClean="0"/>
              <a:t>אומנים </a:t>
            </a:r>
          </a:p>
          <a:p>
            <a:r>
              <a:rPr lang="he-IL" dirty="0" smtClean="0"/>
              <a:t>הפקה </a:t>
            </a:r>
            <a:r>
              <a:rPr lang="he-IL" dirty="0" err="1" smtClean="0"/>
              <a:t>תשתשיות</a:t>
            </a:r>
            <a:r>
              <a:rPr lang="he-IL" dirty="0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2015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קליפ סוגר</a:t>
            </a:r>
          </a:p>
          <a:p>
            <a:r>
              <a:rPr lang="he-IL" dirty="0" smtClean="0"/>
              <a:t>תוכנית אומנותית </a:t>
            </a:r>
          </a:p>
          <a:p>
            <a:r>
              <a:rPr lang="he-IL" dirty="0" smtClean="0"/>
              <a:t>פרסום פסטיבל 2015 </a:t>
            </a:r>
          </a:p>
          <a:p>
            <a:r>
              <a:rPr lang="he-IL" dirty="0" smtClean="0"/>
              <a:t>תקציב  </a:t>
            </a:r>
          </a:p>
          <a:p>
            <a:endParaRPr lang="he-I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he-IL" dirty="0" smtClean="0"/>
              <a:t>תוכנית אומנותית </a:t>
            </a:r>
            <a:br>
              <a:rPr lang="he-IL" dirty="0" smtClean="0"/>
            </a:br>
            <a:r>
              <a:rPr lang="he-IL" dirty="0" smtClean="0"/>
              <a:t>מסביב לעולם בקצב</a:t>
            </a:r>
            <a:br>
              <a:rPr lang="he-IL" dirty="0" smtClean="0"/>
            </a:br>
            <a:r>
              <a:rPr lang="he-IL" sz="2700" dirty="0" smtClean="0"/>
              <a:t>מוסיקה תנועה ואומנויות לחימה </a:t>
            </a:r>
            <a:endParaRPr lang="he-IL" sz="27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he-IL" dirty="0" smtClean="0"/>
              <a:t>סדנאות מסביב לעולם </a:t>
            </a:r>
          </a:p>
          <a:p>
            <a:r>
              <a:rPr lang="he-IL" dirty="0" smtClean="0"/>
              <a:t>סדנאות קצב- שלושה ימים </a:t>
            </a:r>
          </a:p>
          <a:p>
            <a:r>
              <a:rPr lang="he-IL" dirty="0" smtClean="0"/>
              <a:t>מזרח רחוק - אומנות לחימה</a:t>
            </a:r>
            <a:r>
              <a:rPr lang="he-IL" dirty="0"/>
              <a:t> </a:t>
            </a:r>
            <a:r>
              <a:rPr lang="he-IL" dirty="0" smtClean="0"/>
              <a:t>(</a:t>
            </a:r>
            <a:r>
              <a:rPr lang="he-IL" dirty="0" err="1" smtClean="0"/>
              <a:t>ניה</a:t>
            </a:r>
            <a:r>
              <a:rPr lang="he-IL" dirty="0" smtClean="0"/>
              <a:t> </a:t>
            </a:r>
            <a:r>
              <a:rPr lang="he-IL" dirty="0"/>
              <a:t>)</a:t>
            </a:r>
            <a:endParaRPr lang="he-IL" dirty="0" smtClean="0"/>
          </a:p>
          <a:p>
            <a:r>
              <a:rPr lang="he-IL" dirty="0" smtClean="0"/>
              <a:t>מזרח תיכון – יוון /טורקיה </a:t>
            </a:r>
          </a:p>
          <a:p>
            <a:r>
              <a:rPr lang="he-IL" dirty="0" smtClean="0"/>
              <a:t>הודו – </a:t>
            </a:r>
          </a:p>
          <a:p>
            <a:r>
              <a:rPr lang="he-IL" dirty="0" smtClean="0"/>
              <a:t>שוויץ – פאן </a:t>
            </a:r>
            <a:r>
              <a:rPr lang="he-IL" dirty="0" err="1" smtClean="0"/>
              <a:t>טם</a:t>
            </a:r>
            <a:r>
              <a:rPr lang="he-IL" dirty="0" smtClean="0"/>
              <a:t> </a:t>
            </a:r>
          </a:p>
          <a:p>
            <a:r>
              <a:rPr lang="he-IL" dirty="0" smtClean="0"/>
              <a:t>ברזיל – </a:t>
            </a:r>
            <a:r>
              <a:rPr lang="he-IL" dirty="0" err="1" smtClean="0"/>
              <a:t>קאפוורה</a:t>
            </a:r>
            <a:r>
              <a:rPr lang="he-IL" dirty="0" smtClean="0"/>
              <a:t> </a:t>
            </a:r>
          </a:p>
          <a:p>
            <a:r>
              <a:rPr lang="he-IL" dirty="0" smtClean="0"/>
              <a:t>ספרד - </a:t>
            </a:r>
          </a:p>
          <a:p>
            <a:pPr>
              <a:buNone/>
            </a:pPr>
            <a:endParaRPr lang="he-IL" dirty="0" smtClean="0"/>
          </a:p>
          <a:p>
            <a:endParaRPr lang="he-IL" dirty="0" smtClean="0"/>
          </a:p>
          <a:p>
            <a:endParaRPr lang="he-IL" dirty="0" smtClean="0"/>
          </a:p>
          <a:p>
            <a:endParaRPr lang="he-I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אירוע ערב </a:t>
            </a:r>
            <a:endParaRPr lang="he-IL" dirty="0"/>
          </a:p>
        </p:txBody>
      </p:sp>
      <p:sp>
        <p:nvSpPr>
          <p:cNvPr id="4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None/>
            </a:pPr>
            <a:endParaRPr lang="he-IL" sz="2400" dirty="0" smtClean="0"/>
          </a:p>
          <a:p>
            <a:pPr eaLnBrk="1" hangingPunct="1"/>
            <a:r>
              <a:rPr lang="he-IL" sz="2400" dirty="0" smtClean="0"/>
              <a:t>תאריך: 13-15.10 חוה"מ סוכות</a:t>
            </a:r>
          </a:p>
          <a:p>
            <a:pPr eaLnBrk="1" hangingPunct="1"/>
            <a:endParaRPr lang="he-IL" sz="2400" dirty="0" smtClean="0"/>
          </a:p>
          <a:p>
            <a:pPr eaLnBrk="1" hangingPunct="1"/>
            <a:r>
              <a:rPr lang="he-IL" sz="2400" dirty="0" smtClean="0"/>
              <a:t>פסטיבל כלי הקשה</a:t>
            </a:r>
          </a:p>
          <a:p>
            <a:pPr eaLnBrk="1" hangingPunct="1">
              <a:buFont typeface="Arial" pitchFamily="34" charset="0"/>
              <a:buNone/>
            </a:pPr>
            <a:endParaRPr lang="he-IL" sz="2400" dirty="0" smtClean="0"/>
          </a:p>
          <a:p>
            <a:pPr eaLnBrk="1" hangingPunct="1"/>
            <a:r>
              <a:rPr lang="he-IL" sz="2400" dirty="0" smtClean="0"/>
              <a:t>מספר משתתפים 3000 – 5000</a:t>
            </a:r>
          </a:p>
          <a:p>
            <a:pPr eaLnBrk="1" hangingPunct="1"/>
            <a:endParaRPr lang="he-IL" sz="2400" dirty="0" smtClean="0"/>
          </a:p>
          <a:p>
            <a:pPr eaLnBrk="1" hangingPunct="1"/>
            <a:r>
              <a:rPr lang="he-IL" sz="2400" dirty="0" smtClean="0"/>
              <a:t>אפשרויות לינה </a:t>
            </a:r>
          </a:p>
          <a:p>
            <a:pPr eaLnBrk="1" hangingPunct="1"/>
            <a:r>
              <a:rPr lang="he-IL" sz="2400" dirty="0" smtClean="0"/>
              <a:t>חזרה לטבע – חוויה של לינת שטח</a:t>
            </a:r>
          </a:p>
          <a:p>
            <a:pPr lvl="1" eaLnBrk="1" hangingPunct="1"/>
            <a:r>
              <a:rPr lang="he-IL" sz="2000" dirty="0" smtClean="0"/>
              <a:t>מתחם הקמפינג באגם, </a:t>
            </a:r>
            <a:r>
              <a:rPr lang="he-IL" sz="2000" dirty="0" err="1" smtClean="0"/>
              <a:t>הוילה</a:t>
            </a:r>
            <a:r>
              <a:rPr lang="he-IL" sz="2000" dirty="0" smtClean="0"/>
              <a:t> </a:t>
            </a:r>
            <a:r>
              <a:rPr lang="he-IL" sz="2000" dirty="0" err="1" smtClean="0"/>
              <a:t>קמפ</a:t>
            </a:r>
            <a:r>
              <a:rPr lang="he-IL" sz="2000" dirty="0" smtClean="0"/>
              <a:t>, אוהלי הכפר, אוהלים פרטיים</a:t>
            </a:r>
            <a:endParaRPr lang="en-US" sz="2000" dirty="0" smtClean="0">
              <a:cs typeface="Arial" pitchFamily="34" charset="0"/>
            </a:endParaRPr>
          </a:p>
          <a:p>
            <a:pPr eaLnBrk="1" hangingPunct="1"/>
            <a:r>
              <a:rPr lang="he-IL" sz="2400" dirty="0" smtClean="0"/>
              <a:t>לינה כפרית בקיבוצים </a:t>
            </a:r>
          </a:p>
          <a:p>
            <a:pPr eaLnBrk="1" hangingPunct="1"/>
            <a:r>
              <a:rPr lang="he-IL" sz="2400" dirty="0" smtClean="0"/>
              <a:t>לינה במלון הפסטיבל באילת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" name="R-C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8676456" cy="4880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קליפ אומנותי 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11152772" y="1507838"/>
            <a:ext cx="14879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3200" dirty="0">
                <a:solidFill>
                  <a:prstClr val="black"/>
                </a:solidFill>
              </a:rPr>
              <a:t>אומנותי </a:t>
            </a:r>
            <a:endParaRPr lang="he-I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טקסט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he-IL" sz="3000" b="0" dirty="0" smtClean="0"/>
              <a:t>66 אלף דונם של נוף  קסום</a:t>
            </a:r>
          </a:p>
          <a:p>
            <a:pPr marL="342900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he-IL" sz="3000" b="0" dirty="0" smtClean="0"/>
              <a:t>4500 שנה של כרית נחושת והיסטוריה מרתקת</a:t>
            </a:r>
          </a:p>
          <a:p>
            <a:pPr marL="342900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he-IL" sz="3000" b="0" dirty="0" smtClean="0"/>
              <a:t>גן פסלים וחלון </a:t>
            </a:r>
            <a:r>
              <a:rPr lang="he-IL" sz="3000" b="0" dirty="0" smtClean="0"/>
              <a:t>גיאולוגי</a:t>
            </a:r>
            <a:endParaRPr lang="he-IL" sz="3000" dirty="0"/>
          </a:p>
          <a:p>
            <a:pPr marL="342900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he-IL" sz="3000" b="0" dirty="0" smtClean="0"/>
              <a:t>קמפינג </a:t>
            </a:r>
            <a:endParaRPr lang="he-IL" sz="3000" b="0" dirty="0" smtClean="0"/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e-IL" sz="4000" b="1" dirty="0" smtClean="0">
                <a:solidFill>
                  <a:srgbClr val="FF6600"/>
                </a:solidFill>
                <a:cs typeface="+mn-cs"/>
              </a:rPr>
              <a:t>פארק תמנע</a:t>
            </a:r>
            <a:br>
              <a:rPr lang="he-IL" sz="4000" b="1" dirty="0" smtClean="0">
                <a:solidFill>
                  <a:srgbClr val="FF6600"/>
                </a:solidFill>
                <a:cs typeface="+mn-cs"/>
              </a:rPr>
            </a:br>
            <a:r>
              <a:rPr lang="he-IL" sz="4000" b="1" dirty="0" smtClean="0">
                <a:solidFill>
                  <a:srgbClr val="FF6600"/>
                </a:solidFill>
                <a:cs typeface="+mn-cs"/>
              </a:rPr>
              <a:t>מהפארקים הגדולים בעולם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he-IL" sz="2400" dirty="0" smtClean="0"/>
              <a:t>יחוד ובידול הפסטיבל</a:t>
            </a:r>
          </a:p>
          <a:p>
            <a:pPr eaLnBrk="1" hangingPunct="1"/>
            <a:r>
              <a:rPr lang="he-IL" sz="2400" dirty="0" smtClean="0"/>
              <a:t>מגוון רחב ואפשרויות בלתי מוגבלות ליציקת תוכן </a:t>
            </a:r>
          </a:p>
          <a:p>
            <a:pPr lvl="1" eaLnBrk="1" hangingPunct="1"/>
            <a:r>
              <a:rPr lang="he-IL" sz="2400" dirty="0" smtClean="0"/>
              <a:t>יפני,אפריקאי, ים תיכוני ,</a:t>
            </a:r>
            <a:r>
              <a:rPr lang="he-IL" sz="2400" dirty="0" err="1" smtClean="0"/>
              <a:t>קאנטרי</a:t>
            </a:r>
            <a:r>
              <a:rPr lang="he-IL" sz="2400" dirty="0" smtClean="0"/>
              <a:t>, סמבה, אירי ,ועוד</a:t>
            </a:r>
          </a:p>
          <a:p>
            <a:pPr lvl="1" eaLnBrk="1" hangingPunct="1"/>
            <a:r>
              <a:rPr lang="he-IL" sz="2400" dirty="0" smtClean="0"/>
              <a:t>סדנאות קצב</a:t>
            </a:r>
          </a:p>
          <a:p>
            <a:pPr lvl="1" eaLnBrk="1" hangingPunct="1"/>
            <a:r>
              <a:rPr lang="he-IL" sz="2400" dirty="0" smtClean="0"/>
              <a:t>כיתות אומן </a:t>
            </a:r>
          </a:p>
          <a:p>
            <a:pPr lvl="1" eaLnBrk="1" hangingPunct="1"/>
            <a:r>
              <a:rPr lang="he-IL" sz="2400" dirty="0" smtClean="0"/>
              <a:t>הופעות אומנים אורחים  מהארץ ומחו"ל</a:t>
            </a:r>
            <a:r>
              <a:rPr lang="he-IL" sz="2400" b="1" dirty="0" smtClean="0"/>
              <a:t> </a:t>
            </a:r>
          </a:p>
          <a:p>
            <a:pPr lvl="1" eaLnBrk="1" hangingPunct="1"/>
            <a:r>
              <a:rPr lang="he-IL" sz="2400" dirty="0" smtClean="0"/>
              <a:t>טיולי טבע </a:t>
            </a:r>
            <a:r>
              <a:rPr lang="he-IL" sz="2400" dirty="0" err="1" smtClean="0"/>
              <a:t>מוסיקאלים</a:t>
            </a:r>
            <a:endParaRPr lang="he-IL" sz="2400" dirty="0" smtClean="0"/>
          </a:p>
          <a:p>
            <a:pPr lvl="1" eaLnBrk="1" hangingPunct="1"/>
            <a:r>
              <a:rPr lang="he-IL" sz="2400" dirty="0" smtClean="0"/>
              <a:t>חוויה אתגרית </a:t>
            </a:r>
            <a:endParaRPr lang="he-IL" sz="2400" dirty="0" smtClean="0"/>
          </a:p>
          <a:p>
            <a:pPr eaLnBrk="1" hangingPunct="1"/>
            <a:r>
              <a:rPr lang="he-IL" sz="2400" dirty="0" smtClean="0"/>
              <a:t>מיקום מרהיב, יחיד במינו בעולם, התחברות לטבע ולשטח</a:t>
            </a:r>
          </a:p>
          <a:p>
            <a:pPr eaLnBrk="1" hangingPunct="1"/>
            <a:r>
              <a:rPr lang="he-IL" sz="2400" dirty="0" smtClean="0"/>
              <a:t>קהל יעד מגוון</a:t>
            </a:r>
          </a:p>
          <a:p>
            <a:pPr lvl="1" eaLnBrk="1" hangingPunct="1"/>
            <a:r>
              <a:rPr lang="he-IL" sz="2400" dirty="0" smtClean="0"/>
              <a:t>משפחות , חובבי המוסיקה , מורים למוסיקה, בתי ספר למוסיקה, אומנים ויוצרים ,  אומנויות לחימה (קפוארה) ועוד</a:t>
            </a:r>
            <a:endParaRPr lang="en-US" sz="2400" dirty="0" smtClean="0"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endParaRPr lang="he-IL" sz="2000" dirty="0" smtClean="0"/>
          </a:p>
          <a:p>
            <a:pPr eaLnBrk="1" hangingPunct="1"/>
            <a:endParaRPr lang="en-US" dirty="0" smtClean="0">
              <a:cs typeface="Arial" pitchFamily="34" charset="0"/>
            </a:endParaRPr>
          </a:p>
          <a:p>
            <a:pPr eaLnBrk="1" hangingPunct="1"/>
            <a:endParaRPr lang="en-US" sz="2400" dirty="0" smtClean="0">
              <a:cs typeface="Arial" pitchFamily="34" charset="0"/>
            </a:endParaRPr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sz="4000" b="1" dirty="0" smtClean="0">
                <a:cs typeface="+mn-cs"/>
              </a:rPr>
              <a:t>פסטיבל בקצב</a:t>
            </a:r>
            <a:br>
              <a:rPr lang="he-IL" sz="4000" b="1" dirty="0" smtClean="0">
                <a:cs typeface="+mn-cs"/>
              </a:rPr>
            </a:br>
            <a:r>
              <a:rPr lang="he-IL" sz="4000" b="1" dirty="0" smtClean="0">
                <a:cs typeface="+mn-cs"/>
              </a:rPr>
              <a:t>המדבר מתעורר לצלילים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he-IL" dirty="0" smtClean="0"/>
              <a:t>הרציונל :</a:t>
            </a:r>
          </a:p>
          <a:p>
            <a:pPr eaLnBrk="1" hangingPunct="1"/>
            <a:r>
              <a:rPr lang="he-IL" dirty="0" smtClean="0"/>
              <a:t>יצירת פסטיבל </a:t>
            </a:r>
            <a:r>
              <a:rPr lang="he-IL" dirty="0" smtClean="0"/>
              <a:t>אזורי ולפארק תמנע</a:t>
            </a:r>
            <a:r>
              <a:rPr lang="en-US" dirty="0" smtClean="0"/>
              <a:t>   </a:t>
            </a:r>
            <a:r>
              <a:rPr lang="he-IL" dirty="0" smtClean="0"/>
              <a:t>הערבה  </a:t>
            </a:r>
            <a:endParaRPr lang="en-US" dirty="0" smtClean="0"/>
          </a:p>
          <a:p>
            <a:pPr eaLnBrk="1" hangingPunct="1"/>
            <a:r>
              <a:rPr lang="he-IL" dirty="0" smtClean="0"/>
              <a:t>חשיפה בינלאומית </a:t>
            </a:r>
            <a:r>
              <a:rPr lang="he-IL" dirty="0" err="1" smtClean="0"/>
              <a:t>לאיזור</a:t>
            </a:r>
            <a:r>
              <a:rPr lang="he-IL" dirty="0" smtClean="0"/>
              <a:t> ולפארק תמנע </a:t>
            </a:r>
          </a:p>
          <a:p>
            <a:pPr eaLnBrk="1" hangingPunct="1"/>
            <a:r>
              <a:rPr lang="he-IL" dirty="0" smtClean="0"/>
              <a:t>להעלות את הערבה ופארק תמנע על המפה העולמית </a:t>
            </a:r>
            <a:endParaRPr lang="he-IL" dirty="0" smtClean="0"/>
          </a:p>
          <a:p>
            <a:pPr eaLnBrk="1" hangingPunct="1"/>
            <a:r>
              <a:rPr lang="he-IL" dirty="0" smtClean="0"/>
              <a:t>פסטיבל ייחודי המשלב תוכן בעל ערך מוסיקאלי חינוכי, אדם טבע ונוף</a:t>
            </a:r>
          </a:p>
          <a:p>
            <a:pPr eaLnBrk="1" hangingPunct="1">
              <a:buFont typeface="Arial" pitchFamily="34" charset="0"/>
              <a:buNone/>
            </a:pPr>
            <a:endParaRPr lang="he-IL" dirty="0" smtClean="0"/>
          </a:p>
          <a:p>
            <a:pPr eaLnBrk="1" hangingPunct="1"/>
            <a:endParaRPr lang="he-IL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אתר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פרסום ויחץ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קליפ </a:t>
            </a:r>
          </a:p>
          <a:p>
            <a:r>
              <a:rPr lang="he-IL" dirty="0" smtClean="0"/>
              <a:t>פוסטרים </a:t>
            </a:r>
          </a:p>
          <a:p>
            <a:r>
              <a:rPr lang="he-IL" dirty="0" err="1" smtClean="0"/>
              <a:t>פייסבוק</a:t>
            </a:r>
            <a:r>
              <a:rPr lang="he-IL" dirty="0" smtClean="0"/>
              <a:t> </a:t>
            </a:r>
          </a:p>
          <a:p>
            <a:r>
              <a:rPr lang="he-IL" dirty="0" smtClean="0"/>
              <a:t>קמפיין מדיה </a:t>
            </a:r>
          </a:p>
          <a:p>
            <a:r>
              <a:rPr lang="he-IL" dirty="0" smtClean="0"/>
              <a:t>יחץ </a:t>
            </a:r>
            <a:endParaRPr lang="he-I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תוכניה</a:t>
            </a:r>
            <a:endParaRPr lang="he-I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מציין מיקום תוכן 4" descr="logo-bekezev-900x658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7915446" cy="579350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תוכן 2"/>
          <p:cNvSpPr>
            <a:spLocks noGrp="1"/>
          </p:cNvSpPr>
          <p:nvPr>
            <p:ph idx="1"/>
          </p:nvPr>
        </p:nvSpPr>
        <p:spPr/>
        <p:txBody>
          <a:bodyPr rtlCol="1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בוקר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טיולים ברחבי הפארק משולבים במוסיקה מדברית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אחה"צ</a:t>
            </a:r>
            <a:endParaRPr lang="he-IL" b="1" dirty="0" smtClean="0">
              <a:cs typeface="+mj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מתחמי סדנאות ופעילות משפחתית ובמת כשרונות צעירים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ערב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מופע מרכזי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פעילות לילה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he-IL" b="1" dirty="0" smtClean="0">
                <a:cs typeface="+mj-cs"/>
              </a:rPr>
              <a:t>סדנאות </a:t>
            </a:r>
            <a:r>
              <a:rPr lang="he-IL" b="1" dirty="0" smtClean="0">
                <a:cs typeface="+mj-cs"/>
              </a:rPr>
              <a:t>אומן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e-IL" b="1" dirty="0" smtClean="0">
              <a:cs typeface="+mj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he-IL" b="1" dirty="0" smtClean="0">
              <a:cs typeface="+mj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257</Words>
  <Application>Microsoft Office PowerPoint</Application>
  <PresentationFormat>‫הצגה על המסך (4:3)</PresentationFormat>
  <Paragraphs>77</Paragraphs>
  <Slides>15</Slides>
  <Notes>1</Notes>
  <HiddenSlides>0</HiddenSlides>
  <MMClips>1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16" baseType="lpstr">
      <vt:lpstr>ערכת נושא Office</vt:lpstr>
      <vt:lpstr>שקופית 1</vt:lpstr>
      <vt:lpstr>שקופית 2</vt:lpstr>
      <vt:lpstr>פארק תמנע מהפארקים הגדולים בעולם </vt:lpstr>
      <vt:lpstr>פסטיבל בקצב המדבר מתעורר לצלילים</vt:lpstr>
      <vt:lpstr>שקופית 5</vt:lpstr>
      <vt:lpstr>אתר</vt:lpstr>
      <vt:lpstr>פרסום ויחץ </vt:lpstr>
      <vt:lpstr>תוכניה</vt:lpstr>
      <vt:lpstr>שקופית 9</vt:lpstr>
      <vt:lpstr>סיכום נתונים </vt:lpstr>
      <vt:lpstr>2015</vt:lpstr>
      <vt:lpstr>תוכנית אומנותית  מסביב לעולם בקצב מוסיקה תנועה ואומנויות לחימה </vt:lpstr>
      <vt:lpstr>אירוע ערב </vt:lpstr>
      <vt:lpstr>שקופית 14</vt:lpstr>
      <vt:lpstr>שקופית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חגית גל</dc:creator>
  <cp:lastModifiedBy>חגית גל</cp:lastModifiedBy>
  <cp:revision>39</cp:revision>
  <dcterms:created xsi:type="dcterms:W3CDTF">2014-12-11T17:34:35Z</dcterms:created>
  <dcterms:modified xsi:type="dcterms:W3CDTF">2014-12-12T11:00:40Z</dcterms:modified>
</cp:coreProperties>
</file>